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58000" cy="9144000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  <p:embeddedFont>
      <p:font typeface="Open Sans SemiBold" panose="020B07060308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597" y="67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e5ec6e8df2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e5ec6e8df2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DAYS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AY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3"/>
          <p:cNvGrpSpPr/>
          <p:nvPr/>
        </p:nvGrpSpPr>
        <p:grpSpPr>
          <a:xfrm>
            <a:off x="451123" y="2635250"/>
            <a:ext cx="6657776" cy="400200"/>
            <a:chOff x="461010" y="2981900"/>
            <a:chExt cx="6657776" cy="400200"/>
          </a:xfrm>
        </p:grpSpPr>
        <p:sp>
          <p:nvSpPr>
            <p:cNvPr id="10" name="Google Shape;10;p3"/>
            <p:cNvSpPr txBox="1"/>
            <p:nvPr/>
          </p:nvSpPr>
          <p:spPr>
            <a:xfrm>
              <a:off x="461010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MONDAY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1" name="Google Shape;11;p3"/>
            <p:cNvSpPr txBox="1"/>
            <p:nvPr/>
          </p:nvSpPr>
          <p:spPr>
            <a:xfrm>
              <a:off x="17487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TUESDAY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2" name="Google Shape;12;p3"/>
            <p:cNvSpPr txBox="1"/>
            <p:nvPr/>
          </p:nvSpPr>
          <p:spPr>
            <a:xfrm>
              <a:off x="2990229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WEDNESDAY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3" name="Google Shape;13;p3"/>
            <p:cNvSpPr txBox="1"/>
            <p:nvPr/>
          </p:nvSpPr>
          <p:spPr>
            <a:xfrm>
              <a:off x="4479146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THURSDAY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4" name="Google Shape;14;p3"/>
            <p:cNvSpPr txBox="1"/>
            <p:nvPr/>
          </p:nvSpPr>
          <p:spPr>
            <a:xfrm>
              <a:off x="60189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FRIDAY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2500" y="218975"/>
            <a:ext cx="7115003" cy="2372826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/>
          <p:nvPr/>
        </p:nvSpPr>
        <p:spPr>
          <a:xfrm>
            <a:off x="222475" y="2626525"/>
            <a:ext cx="4273200" cy="26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Open Sans"/>
                <a:ea typeface="Open Sans"/>
                <a:cs typeface="Open Sans"/>
                <a:sym typeface="Open Sans"/>
              </a:rPr>
              <a:t>Mid Morning Break</a:t>
            </a:r>
            <a:endParaRPr sz="12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Double Potato Wedges	£0.50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Hash Brown 	(2)	£1.10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Buttered Toast	£0.40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Syrup Pancakes	£1.00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French Bread Pizza	£1.25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Pizza Bagel		£1.00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Syrup Porridge                   £0.60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Toasted Crumpet               £0.85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Sweet Waffle                       £1.20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357150" y="3151525"/>
            <a:ext cx="22575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Add details here</a:t>
            </a:r>
            <a:endParaRPr sz="10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357225" y="3746125"/>
            <a:ext cx="17709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Add details here</a:t>
            </a:r>
            <a:endParaRPr sz="10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175125" y="8485950"/>
            <a:ext cx="3267300" cy="17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err="1">
                <a:latin typeface="Open Sans"/>
                <a:ea typeface="Open Sans"/>
                <a:cs typeface="Open Sans"/>
                <a:sym typeface="Open Sans"/>
              </a:rPr>
              <a:t>Streateries</a:t>
            </a:r>
            <a:endParaRPr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Main Meal and sides                        £1.95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Sides                                                   £0.60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Hot pudding		               £0.90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101550" y="7116100"/>
            <a:ext cx="33432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Open Sans"/>
                <a:ea typeface="Open Sans"/>
                <a:cs typeface="Open Sans"/>
                <a:sym typeface="Open Sans"/>
              </a:rPr>
              <a:t>Meal Deal</a:t>
            </a:r>
            <a:endParaRPr sz="12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err="1">
                <a:latin typeface="Open Sans"/>
                <a:ea typeface="Open Sans"/>
                <a:cs typeface="Open Sans"/>
                <a:sym typeface="Open Sans"/>
              </a:rPr>
              <a:t>Streateries</a:t>
            </a: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 Meal &amp; Traybake              £2.65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Hot Pasta &amp; Topping &amp; Traybake       £2.65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err="1">
                <a:latin typeface="Open Sans"/>
                <a:ea typeface="Open Sans"/>
                <a:cs typeface="Open Sans"/>
                <a:sym typeface="Open Sans"/>
              </a:rPr>
              <a:t>Jckt</a:t>
            </a: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 &amp; Topping &amp; Traybake                  £2.65 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65353" y="5346000"/>
            <a:ext cx="3732300" cy="23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Open Sans"/>
                <a:ea typeface="Open Sans"/>
                <a:cs typeface="Open Sans"/>
                <a:sym typeface="Open Sans"/>
              </a:rPr>
              <a:t>Deli Kitchen Hot</a:t>
            </a:r>
            <a:endParaRPr sz="12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Margherita Slice	£1.30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Meat Pizza Slice	£1.55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Hot Wraps		£2.05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Pasta &amp; Sauce         From  £1.95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Plain Jacket		£1.00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Plus one filling	£1.65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Plus two fillings	£1.95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Chips 		£1.20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Potato Wedges	£1.20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Additional fillings    from  £0.65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Panini Selection      From  £2.20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Flavoured Chicken Burgers       £2.05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Burgers/</a:t>
            </a:r>
            <a:r>
              <a:rPr lang="en-GB" sz="1200" dirty="0" err="1">
                <a:latin typeface="Open Sans"/>
                <a:ea typeface="Open Sans"/>
                <a:cs typeface="Open Sans"/>
                <a:sym typeface="Open Sans"/>
              </a:rPr>
              <a:t>Veggi</a:t>
            </a: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 Burgers               £2.05          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22470" y="8699025"/>
            <a:ext cx="3267300" cy="14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Open Sans"/>
                <a:ea typeface="Open Sans"/>
                <a:cs typeface="Open Sans"/>
                <a:sym typeface="Open Sans"/>
              </a:rPr>
              <a:t>Drinks</a:t>
            </a:r>
            <a:endParaRPr sz="12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Water500ml		£0.90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Radnor Splash Tetra	£0.75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Aqua  Aroma  500ml	£1.05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32250" y="4789075"/>
            <a:ext cx="3778200" cy="28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Open Sans"/>
                <a:ea typeface="Open Sans"/>
                <a:cs typeface="Open Sans"/>
                <a:sym typeface="Open Sans"/>
              </a:rPr>
              <a:t>Deli Kitchen Cold</a:t>
            </a:r>
            <a:endParaRPr sz="12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Just Sandwiches          £1.50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Deli Sandwiches          £2.00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Deli Baguettes             £2.30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Deli Wrap                     £2.00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Deli Salads	</a:t>
            </a: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                £1.75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Pasta Salad Pot            £1.75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Side Salad                     £1.25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Fruit Pots            from £0.65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Dessert Pots	       from £0.75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994300" y="2759875"/>
            <a:ext cx="3343200" cy="2215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Sausage Roll		£1.50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Cheesy Nachos Pot	£0.90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Nuggets	£1.30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Brunch Bean Pot  	£1.60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Flavoured Popcorn            £0.60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Cheese on Toast                £0.85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Chicken Burger                   £2.05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Beef Burger	                       £2.05		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029900" y="10116525"/>
            <a:ext cx="2307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2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TARIFF</a:t>
            </a:r>
            <a:endParaRPr sz="1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SemiBold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Duncan Phillips</cp:lastModifiedBy>
  <cp:revision>2</cp:revision>
  <dcterms:modified xsi:type="dcterms:W3CDTF">2023-02-01T13:51:19Z</dcterms:modified>
</cp:coreProperties>
</file>